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9" r:id="rId4"/>
    <p:sldId id="272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94AA5-6B14-4DD3-92B9-61FA2EAFC61D}" type="datetimeFigureOut">
              <a:rPr lang="en-US" smtClean="0"/>
              <a:t>01-Jan-22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15658-366C-4DA9-A193-383374727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928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94AA5-6B14-4DD3-92B9-61FA2EAFC61D}" type="datetimeFigureOut">
              <a:rPr lang="en-US" smtClean="0"/>
              <a:t>01-Jan-22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15658-366C-4DA9-A193-383374727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478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94AA5-6B14-4DD3-92B9-61FA2EAFC61D}" type="datetimeFigureOut">
              <a:rPr lang="en-US" smtClean="0"/>
              <a:t>01-Jan-22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15658-366C-4DA9-A193-383374727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9896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94AA5-6B14-4DD3-92B9-61FA2EAFC61D}" type="datetimeFigureOut">
              <a:rPr lang="en-US" smtClean="0"/>
              <a:t>01-Jan-22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15658-366C-4DA9-A193-383374727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3433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94AA5-6B14-4DD3-92B9-61FA2EAFC61D}" type="datetimeFigureOut">
              <a:rPr lang="en-US" smtClean="0"/>
              <a:t>01-Jan-22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15658-366C-4DA9-A193-383374727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40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94AA5-6B14-4DD3-92B9-61FA2EAFC61D}" type="datetimeFigureOut">
              <a:rPr lang="en-US" smtClean="0"/>
              <a:t>01-Jan-22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15658-366C-4DA9-A193-383374727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689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94AA5-6B14-4DD3-92B9-61FA2EAFC61D}" type="datetimeFigureOut">
              <a:rPr lang="en-US" smtClean="0"/>
              <a:t>01-Jan-22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15658-366C-4DA9-A193-383374727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934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94AA5-6B14-4DD3-92B9-61FA2EAFC61D}" type="datetimeFigureOut">
              <a:rPr lang="en-US" smtClean="0"/>
              <a:t>01-Jan-22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15658-366C-4DA9-A193-383374727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991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94AA5-6B14-4DD3-92B9-61FA2EAFC61D}" type="datetimeFigureOut">
              <a:rPr lang="en-US" smtClean="0"/>
              <a:t>01-Jan-22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15658-366C-4DA9-A193-383374727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18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94AA5-6B14-4DD3-92B9-61FA2EAFC61D}" type="datetimeFigureOut">
              <a:rPr lang="en-US" smtClean="0"/>
              <a:t>01-Jan-22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15658-366C-4DA9-A193-383374727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42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94AA5-6B14-4DD3-92B9-61FA2EAFC61D}" type="datetimeFigureOut">
              <a:rPr lang="en-US" smtClean="0"/>
              <a:t>01-Jan-22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15658-366C-4DA9-A193-383374727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193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94AA5-6B14-4DD3-92B9-61FA2EAFC61D}" type="datetimeFigureOut">
              <a:rPr lang="en-US" smtClean="0"/>
              <a:t>01-Jan-22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15658-366C-4DA9-A193-383374727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345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94AA5-6B14-4DD3-92B9-61FA2EAFC61D}" type="datetimeFigureOut">
              <a:rPr lang="en-US" smtClean="0"/>
              <a:t>01-Jan-22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15658-366C-4DA9-A193-383374727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67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94AA5-6B14-4DD3-92B9-61FA2EAFC61D}" type="datetimeFigureOut">
              <a:rPr lang="en-US" smtClean="0"/>
              <a:t>01-Jan-22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15658-366C-4DA9-A193-383374727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754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94AA5-6B14-4DD3-92B9-61FA2EAFC61D}" type="datetimeFigureOut">
              <a:rPr lang="en-US" smtClean="0"/>
              <a:t>01-Jan-22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15658-366C-4DA9-A193-383374727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94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94AA5-6B14-4DD3-92B9-61FA2EAFC61D}" type="datetimeFigureOut">
              <a:rPr lang="en-US" smtClean="0"/>
              <a:t>01-Jan-22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15658-366C-4DA9-A193-383374727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57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36094AA5-6B14-4DD3-92B9-61FA2EAFC61D}" type="datetimeFigureOut">
              <a:rPr lang="en-US" smtClean="0"/>
              <a:t>01-Jan-22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2DB15658-366C-4DA9-A193-383374727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003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36094AA5-6B14-4DD3-92B9-61FA2EAFC61D}" type="datetimeFigureOut">
              <a:rPr lang="en-US" smtClean="0"/>
              <a:t>01-Jan-22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2DB15658-366C-4DA9-A193-383374727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64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Employee management</a:t>
            </a:r>
            <a:br>
              <a:rPr lang="en-US" b="1" dirty="0"/>
            </a:br>
            <a:r>
              <a:rPr lang="en-US" b="1" dirty="0"/>
              <a:t>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Presented By: </a:t>
            </a:r>
          </a:p>
          <a:p>
            <a:r>
              <a:rPr lang="en-US" dirty="0"/>
              <a:t>Hafiz Muhammad Zaman Khan(Fa21-Bse-063-B)</a:t>
            </a:r>
          </a:p>
          <a:p>
            <a:r>
              <a:rPr lang="en-US" sz="1800" dirty="0"/>
              <a:t>And</a:t>
            </a:r>
            <a:r>
              <a:rPr lang="en-US" dirty="0"/>
              <a:t>                                                                                                                                       Ammar Ahmed(Fa21-Bse-059-B)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3949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29487"/>
            <a:ext cx="7729537" cy="117763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 Black" panose="020B0A04020102020204" pitchFamily="34" charset="0"/>
              </a:rPr>
              <a:t>Add employees record</a:t>
            </a:r>
          </a:p>
        </p:txBody>
      </p:sp>
      <p:pic>
        <p:nvPicPr>
          <p:cNvPr id="4" name="Add Employee Record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1411" y="1607123"/>
            <a:ext cx="9097097" cy="4821390"/>
          </a:xfrm>
        </p:spPr>
      </p:pic>
    </p:spTree>
    <p:extLst>
      <p:ext uri="{BB962C8B-B14F-4D97-AF65-F5344CB8AC3E}">
        <p14:creationId xmlns:p14="http://schemas.microsoft.com/office/powerpoint/2010/main" val="424137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57196"/>
            <a:ext cx="7933314" cy="120534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 Black" panose="020B0A04020102020204" pitchFamily="34" charset="0"/>
              </a:rPr>
              <a:t>List employees record</a:t>
            </a:r>
          </a:p>
        </p:txBody>
      </p:sp>
      <p:pic>
        <p:nvPicPr>
          <p:cNvPr id="4" name="List Employees Recor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1413" y="1662541"/>
            <a:ext cx="8889278" cy="4738263"/>
          </a:xfrm>
        </p:spPr>
      </p:pic>
    </p:spTree>
    <p:extLst>
      <p:ext uri="{BB962C8B-B14F-4D97-AF65-F5344CB8AC3E}">
        <p14:creationId xmlns:p14="http://schemas.microsoft.com/office/powerpoint/2010/main" val="78395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1051"/>
            <a:ext cx="10607242" cy="109451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 Black" panose="020B0A04020102020204" pitchFamily="34" charset="0"/>
              </a:rPr>
              <a:t>Modify or update employee record</a:t>
            </a:r>
          </a:p>
        </p:txBody>
      </p:sp>
      <p:pic>
        <p:nvPicPr>
          <p:cNvPr id="4" name="Modify Or update emplyee Recor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458" t="3503" r="1369" b="5233"/>
          <a:stretch/>
        </p:blipFill>
        <p:spPr>
          <a:xfrm>
            <a:off x="1141414" y="1565559"/>
            <a:ext cx="8861568" cy="4821389"/>
          </a:xfrm>
        </p:spPr>
      </p:pic>
    </p:spTree>
    <p:extLst>
      <p:ext uri="{BB962C8B-B14F-4D97-AF65-F5344CB8AC3E}">
        <p14:creationId xmlns:p14="http://schemas.microsoft.com/office/powerpoint/2010/main" val="406220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1053"/>
            <a:ext cx="9374187" cy="95596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 Black" panose="020B0A04020102020204" pitchFamily="34" charset="0"/>
              </a:rPr>
              <a:t>Delete employee record</a:t>
            </a:r>
          </a:p>
        </p:txBody>
      </p:sp>
      <p:pic>
        <p:nvPicPr>
          <p:cNvPr id="4" name="Delete recor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1413" y="1427017"/>
            <a:ext cx="9083242" cy="4959930"/>
          </a:xfrm>
        </p:spPr>
      </p:pic>
    </p:spTree>
    <p:extLst>
      <p:ext uri="{BB962C8B-B14F-4D97-AF65-F5344CB8AC3E}">
        <p14:creationId xmlns:p14="http://schemas.microsoft.com/office/powerpoint/2010/main" val="87091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43340"/>
            <a:ext cx="7729537" cy="96981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 Black" panose="020B0A04020102020204" pitchFamily="34" charset="0"/>
              </a:rPr>
              <a:t>Go to main menu</a:t>
            </a:r>
          </a:p>
        </p:txBody>
      </p:sp>
      <p:pic>
        <p:nvPicPr>
          <p:cNvPr id="4" name="Go to main menu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1413" y="1413158"/>
            <a:ext cx="9083242" cy="5001502"/>
          </a:xfrm>
        </p:spPr>
      </p:pic>
    </p:spTree>
    <p:extLst>
      <p:ext uri="{BB962C8B-B14F-4D97-AF65-F5344CB8AC3E}">
        <p14:creationId xmlns:p14="http://schemas.microsoft.com/office/powerpoint/2010/main" val="905753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57195"/>
            <a:ext cx="6935787" cy="116378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 Black" panose="020B0A04020102020204" pitchFamily="34" charset="0"/>
              </a:rPr>
              <a:t>Employee detail + exit</a:t>
            </a:r>
          </a:p>
        </p:txBody>
      </p:sp>
      <p:pic>
        <p:nvPicPr>
          <p:cNvPr id="4" name="Employee login details + Exi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1413" y="1620977"/>
            <a:ext cx="9083242" cy="4779828"/>
          </a:xfrm>
        </p:spPr>
      </p:pic>
    </p:spTree>
    <p:extLst>
      <p:ext uri="{BB962C8B-B14F-4D97-AF65-F5344CB8AC3E}">
        <p14:creationId xmlns:p14="http://schemas.microsoft.com/office/powerpoint/2010/main" val="340602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25884" y="2967335"/>
            <a:ext cx="3940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rial Black" panose="020B0A04020102020204" pitchFamily="34" charset="0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537768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Arial Black" panose="020B0A04020102020204" pitchFamily="34" charset="0"/>
              </a:rPr>
              <a:t>Project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79064"/>
            <a:ext cx="9905998" cy="3124201"/>
          </a:xfrm>
        </p:spPr>
        <p:txBody>
          <a:bodyPr>
            <a:normAutofit/>
          </a:bodyPr>
          <a:lstStyle/>
          <a:p>
            <a:r>
              <a:rPr lang="en-US" sz="4800" dirty="0"/>
              <a:t>In this Project we have created an Employee Management  System to handle all the necessary records of Employees . </a:t>
            </a:r>
          </a:p>
        </p:txBody>
      </p:sp>
    </p:spTree>
    <p:extLst>
      <p:ext uri="{BB962C8B-B14F-4D97-AF65-F5344CB8AC3E}">
        <p14:creationId xmlns:p14="http://schemas.microsoft.com/office/powerpoint/2010/main" val="17180527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7803082" cy="1185949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Arial Black" panose="020B0A04020102020204" pitchFamily="34" charset="0"/>
              </a:rPr>
              <a:t>Cause and Reason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717959"/>
            <a:ext cx="9905998" cy="4488871"/>
          </a:xfrm>
        </p:spPr>
        <p:txBody>
          <a:bodyPr>
            <a:noAutofit/>
          </a:bodyPr>
          <a:lstStyle/>
          <a:p>
            <a:r>
              <a:rPr lang="en-US" sz="3200" dirty="0"/>
              <a:t>Managing records of  hundreds of employee can be a great hustle without a proper </a:t>
            </a:r>
            <a:r>
              <a:rPr lang="en-US" sz="3200" b="1" dirty="0"/>
              <a:t>management system</a:t>
            </a:r>
            <a:r>
              <a:rPr lang="en-US" sz="3200" dirty="0"/>
              <a:t> so we have created an </a:t>
            </a:r>
            <a:r>
              <a:rPr lang="en-US" sz="3200" b="1" dirty="0"/>
              <a:t>Employee management system</a:t>
            </a:r>
            <a:r>
              <a:rPr lang="en-US" sz="3200" dirty="0"/>
              <a:t> gives the opportunity to handle all the records  through a valid authority i.e. </a:t>
            </a:r>
            <a:r>
              <a:rPr lang="en-US" sz="3200" b="1" dirty="0"/>
              <a:t>Administrator</a:t>
            </a:r>
            <a:r>
              <a:rPr lang="en-US" sz="3200" dirty="0"/>
              <a:t> .</a:t>
            </a:r>
          </a:p>
          <a:p>
            <a:r>
              <a:rPr lang="en-US" sz="3200" dirty="0"/>
              <a:t>Where as </a:t>
            </a:r>
            <a:r>
              <a:rPr lang="en-US" sz="3200" b="1" dirty="0"/>
              <a:t>Employees</a:t>
            </a:r>
            <a:r>
              <a:rPr lang="en-US" sz="3200" dirty="0"/>
              <a:t> only have the </a:t>
            </a:r>
            <a:r>
              <a:rPr lang="en-US" sz="3200" b="1" dirty="0"/>
              <a:t>authority</a:t>
            </a:r>
            <a:r>
              <a:rPr lang="en-US" sz="3200" dirty="0"/>
              <a:t> to view their own record.</a:t>
            </a:r>
          </a:p>
        </p:txBody>
      </p:sp>
    </p:spTree>
    <p:extLst>
      <p:ext uri="{BB962C8B-B14F-4D97-AF65-F5344CB8AC3E}">
        <p14:creationId xmlns:p14="http://schemas.microsoft.com/office/powerpoint/2010/main" val="1799712565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2ACBF-1B72-4F2C-A183-80B2EA00F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558" y="633845"/>
            <a:ext cx="10274732" cy="865909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 Black" panose="020B0A04020102020204" pitchFamily="34" charset="0"/>
              </a:rPr>
              <a:t>Topics we covered in our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3BB8C-1606-4979-8FB1-A98FD8B37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499755"/>
            <a:ext cx="9905998" cy="483177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File Handling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Structures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Iterations (Loop)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Switch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Functions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Strings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err="1"/>
              <a:t>Goto</a:t>
            </a:r>
            <a:r>
              <a:rPr lang="en-US" sz="2800" dirty="0"/>
              <a:t> (Because we need this function).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Pointers</a:t>
            </a:r>
          </a:p>
        </p:txBody>
      </p:sp>
    </p:spTree>
    <p:extLst>
      <p:ext uri="{BB962C8B-B14F-4D97-AF65-F5344CB8AC3E}">
        <p14:creationId xmlns:p14="http://schemas.microsoft.com/office/powerpoint/2010/main" val="574510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097" y="290947"/>
            <a:ext cx="10404965" cy="933783"/>
          </a:xfrm>
        </p:spPr>
        <p:txBody>
          <a:bodyPr>
            <a:normAutofit/>
          </a:bodyPr>
          <a:lstStyle/>
          <a:p>
            <a:r>
              <a:rPr lang="en-US" sz="4100" dirty="0">
                <a:latin typeface="Arial Black" panose="020B0A04020102020204" pitchFamily="34" charset="0"/>
              </a:rPr>
              <a:t>Number and Names of Modules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463027"/>
            <a:ext cx="9905998" cy="4674533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600" b="1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Administrator</a:t>
            </a:r>
          </a:p>
          <a:p>
            <a:r>
              <a:rPr lang="en-US" sz="2600" dirty="0"/>
              <a:t>Add employee record </a:t>
            </a:r>
          </a:p>
          <a:p>
            <a:r>
              <a:rPr lang="en-US" sz="2600" dirty="0"/>
              <a:t>List employees record</a:t>
            </a:r>
          </a:p>
          <a:p>
            <a:r>
              <a:rPr lang="en-US" sz="2600" dirty="0"/>
              <a:t>Modify or update employees record</a:t>
            </a:r>
          </a:p>
          <a:p>
            <a:r>
              <a:rPr lang="en-US" sz="2600" dirty="0"/>
              <a:t>Delete employees record</a:t>
            </a:r>
          </a:p>
          <a:p>
            <a:r>
              <a:rPr lang="en-US" sz="2600" dirty="0"/>
              <a:t>Go to main menu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sz="2600" b="1" dirty="0"/>
              <a:t>Employee details </a:t>
            </a:r>
            <a:r>
              <a:rPr lang="en-US" sz="2600" dirty="0"/>
              <a:t>(Access by using their username and password)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sz="2600" b="1" dirty="0"/>
              <a:t>Exit</a:t>
            </a:r>
            <a:r>
              <a:rPr lang="en-US" sz="2600" dirty="0"/>
              <a:t>(Exit from management system)</a:t>
            </a:r>
          </a:p>
        </p:txBody>
      </p:sp>
    </p:spTree>
    <p:extLst>
      <p:ext uri="{BB962C8B-B14F-4D97-AF65-F5344CB8AC3E}">
        <p14:creationId xmlns:p14="http://schemas.microsoft.com/office/powerpoint/2010/main" val="8761968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46355"/>
            <a:ext cx="7711642" cy="90054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 Black" panose="020B0A04020102020204" pitchFamily="34" charset="0"/>
              </a:rPr>
              <a:t>Administration</a:t>
            </a:r>
            <a:r>
              <a:rPr lang="en-US" sz="4000" dirty="0"/>
              <a:t> </a:t>
            </a:r>
            <a:r>
              <a:rPr lang="en-US" sz="4000" dirty="0">
                <a:latin typeface="Arial Black" panose="020B0A04020102020204" pitchFamily="34" charset="0"/>
              </a:rPr>
              <a:t>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371595"/>
            <a:ext cx="9905998" cy="5250878"/>
          </a:xfrm>
        </p:spPr>
        <p:txBody>
          <a:bodyPr>
            <a:normAutofit fontScale="92500" lnSpcReduction="20000"/>
          </a:bodyPr>
          <a:lstStyle/>
          <a:p>
            <a:r>
              <a:rPr lang="en-US" sz="2500" b="1" dirty="0"/>
              <a:t>Add employee record </a:t>
            </a:r>
          </a:p>
          <a:p>
            <a:pPr marL="0" indent="0">
              <a:buNone/>
            </a:pPr>
            <a:r>
              <a:rPr lang="en-US" sz="2500" dirty="0"/>
              <a:t>This sub-module lets the admin to add one or more than one employees record.</a:t>
            </a:r>
          </a:p>
          <a:p>
            <a:r>
              <a:rPr lang="en-US" sz="2500" b="1" dirty="0"/>
              <a:t>List employees record</a:t>
            </a:r>
          </a:p>
          <a:p>
            <a:pPr marL="0" indent="0">
              <a:buNone/>
            </a:pPr>
            <a:r>
              <a:rPr lang="en-US" sz="2500" dirty="0"/>
              <a:t>This sub-module helps the admin to see existing employees records.</a:t>
            </a:r>
          </a:p>
          <a:p>
            <a:r>
              <a:rPr lang="en-US" sz="2500" b="1" dirty="0"/>
              <a:t>Modify or update employees record</a:t>
            </a:r>
          </a:p>
          <a:p>
            <a:pPr marL="0" indent="0">
              <a:buNone/>
            </a:pPr>
            <a:r>
              <a:rPr lang="en-US" sz="2500" dirty="0"/>
              <a:t>This sub-module helps the admin to modify or update a particular field of a selected employee record.</a:t>
            </a:r>
          </a:p>
          <a:p>
            <a:r>
              <a:rPr lang="en-US" sz="2500" b="1" dirty="0"/>
              <a:t>Delete employees record</a:t>
            </a:r>
          </a:p>
          <a:p>
            <a:pPr marL="0" indent="0">
              <a:buNone/>
            </a:pPr>
            <a:r>
              <a:rPr lang="en-US" sz="2500" dirty="0"/>
              <a:t>This sub-module helps the admin to delete one or more than one record by just using their username.</a:t>
            </a:r>
          </a:p>
          <a:p>
            <a:r>
              <a:rPr lang="en-US" sz="2500" b="1" dirty="0"/>
              <a:t>Go to main menu</a:t>
            </a:r>
          </a:p>
          <a:p>
            <a:pPr marL="0" indent="0">
              <a:buNone/>
            </a:pPr>
            <a:r>
              <a:rPr lang="en-US" sz="2500" dirty="0"/>
              <a:t>Lets the admin to return to main menu instead of breaking the program.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64410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1" y="3940223"/>
            <a:ext cx="9905998" cy="93656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 Black" panose="020B0A04020102020204" pitchFamily="34" charset="0"/>
              </a:rPr>
              <a:t>Exit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2978" y="1255211"/>
            <a:ext cx="9905998" cy="19091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000" dirty="0"/>
              <a:t>It only allows the employee/user to view their own record by using their registered credentials.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96828" y="346365"/>
            <a:ext cx="9905998" cy="936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>
                <a:latin typeface="Arial Black" panose="020B0A04020102020204" pitchFamily="34" charset="0"/>
              </a:rPr>
              <a:t>Employee detail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217613" y="4621860"/>
            <a:ext cx="9905998" cy="111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/>
          </a:p>
          <a:p>
            <a:r>
              <a:rPr lang="en-US" sz="5700" dirty="0"/>
              <a:t>Using this module the user can easily or safely exit the program </a:t>
            </a:r>
          </a:p>
        </p:txBody>
      </p:sp>
    </p:spTree>
    <p:extLst>
      <p:ext uri="{BB962C8B-B14F-4D97-AF65-F5344CB8AC3E}">
        <p14:creationId xmlns:p14="http://schemas.microsoft.com/office/powerpoint/2010/main" val="24986278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04794"/>
            <a:ext cx="9072157" cy="1205345"/>
          </a:xfrm>
        </p:spPr>
        <p:txBody>
          <a:bodyPr>
            <a:noAutofit/>
          </a:bodyPr>
          <a:lstStyle/>
          <a:p>
            <a:r>
              <a:rPr lang="en-US" sz="3600" dirty="0">
                <a:latin typeface="Arial Black" panose="020B0A04020102020204" pitchFamily="34" charset="0"/>
              </a:rPr>
              <a:t>Employee Management system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1510140"/>
            <a:ext cx="9072157" cy="4724406"/>
          </a:xfrm>
        </p:spPr>
      </p:pic>
    </p:spTree>
    <p:extLst>
      <p:ext uri="{BB962C8B-B14F-4D97-AF65-F5344CB8AC3E}">
        <p14:creationId xmlns:p14="http://schemas.microsoft.com/office/powerpoint/2010/main" val="1160154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87923"/>
            <a:ext cx="6880369" cy="119149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 Black" panose="020B0A04020102020204" pitchFamily="34" charset="0"/>
              </a:rPr>
              <a:t>Administration Portal</a:t>
            </a:r>
          </a:p>
        </p:txBody>
      </p:sp>
      <p:pic>
        <p:nvPicPr>
          <p:cNvPr id="4" name="Administration login credential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1414" y="1579413"/>
            <a:ext cx="9235642" cy="4682841"/>
          </a:xfrm>
        </p:spPr>
      </p:pic>
    </p:spTree>
    <p:extLst>
      <p:ext uri="{BB962C8B-B14F-4D97-AF65-F5344CB8AC3E}">
        <p14:creationId xmlns:p14="http://schemas.microsoft.com/office/powerpoint/2010/main" val="45964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196</TotalTime>
  <Words>325</Words>
  <Application>Microsoft Office PowerPoint</Application>
  <PresentationFormat>Widescreen</PresentationFormat>
  <Paragraphs>52</Paragraphs>
  <Slides>16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Arial Black</vt:lpstr>
      <vt:lpstr>Century Gothic</vt:lpstr>
      <vt:lpstr>Mesh</vt:lpstr>
      <vt:lpstr>Employee management System</vt:lpstr>
      <vt:lpstr>Project Introduction</vt:lpstr>
      <vt:lpstr>Cause and Reason</vt:lpstr>
      <vt:lpstr>Topics we covered in our project</vt:lpstr>
      <vt:lpstr>Number and Names of Modules </vt:lpstr>
      <vt:lpstr>Administration Portal</vt:lpstr>
      <vt:lpstr>Exit</vt:lpstr>
      <vt:lpstr>Employee Management system</vt:lpstr>
      <vt:lpstr>Administration Portal</vt:lpstr>
      <vt:lpstr>Add employees record</vt:lpstr>
      <vt:lpstr>List employees record</vt:lpstr>
      <vt:lpstr>Modify or update employee record</vt:lpstr>
      <vt:lpstr>Delete employee record</vt:lpstr>
      <vt:lpstr>Go to main menu</vt:lpstr>
      <vt:lpstr>Employee detail + exit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Ammar</dc:creator>
  <cp:lastModifiedBy>H.M.ZAMAN KHAN</cp:lastModifiedBy>
  <cp:revision>17</cp:revision>
  <dcterms:created xsi:type="dcterms:W3CDTF">2022-01-01T12:30:17Z</dcterms:created>
  <dcterms:modified xsi:type="dcterms:W3CDTF">2022-01-01T17:14:33Z</dcterms:modified>
</cp:coreProperties>
</file>